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9" r:id="rId1"/>
  </p:sldMasterIdLst>
  <p:notesMasterIdLst>
    <p:notesMasterId r:id="rId3"/>
  </p:notesMasterIdLst>
  <p:sldIdLst>
    <p:sldId id="256" r:id="rId2"/>
  </p:sldIdLst>
  <p:sldSz cx="10693400" cy="15113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095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9095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9095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9095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9095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9095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9095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9095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9095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853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18"/>
    <p:restoredTop sz="94621"/>
  </p:normalViewPr>
  <p:slideViewPr>
    <p:cSldViewPr snapToGrid="0" snapToObjects="1">
      <p:cViewPr>
        <p:scale>
          <a:sx n="50" d="100"/>
          <a:sy n="50" d="100"/>
        </p:scale>
        <p:origin x="103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473355"/>
            <a:ext cx="9089390" cy="5261563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675" y="7937824"/>
            <a:ext cx="8020050" cy="3648809"/>
          </a:xfrm>
        </p:spPr>
        <p:txBody>
          <a:bodyPr/>
          <a:lstStyle>
            <a:lvl1pPr marL="0" indent="0" algn="ctr">
              <a:buNone/>
              <a:defRPr sz="2807"/>
            </a:lvl1pPr>
            <a:lvl2pPr marL="534650" indent="0" algn="ctr">
              <a:buNone/>
              <a:defRPr sz="2339"/>
            </a:lvl2pPr>
            <a:lvl3pPr marL="1069299" indent="0" algn="ctr">
              <a:buNone/>
              <a:defRPr sz="2105"/>
            </a:lvl3pPr>
            <a:lvl4pPr marL="1603949" indent="0" algn="ctr">
              <a:buNone/>
              <a:defRPr sz="1871"/>
            </a:lvl4pPr>
            <a:lvl5pPr marL="2138599" indent="0" algn="ctr">
              <a:buNone/>
              <a:defRPr sz="1871"/>
            </a:lvl5pPr>
            <a:lvl6pPr marL="2673248" indent="0" algn="ctr">
              <a:buNone/>
              <a:defRPr sz="1871"/>
            </a:lvl6pPr>
            <a:lvl7pPr marL="3207898" indent="0" algn="ctr">
              <a:buNone/>
              <a:defRPr sz="1871"/>
            </a:lvl7pPr>
            <a:lvl8pPr marL="3742548" indent="0" algn="ctr">
              <a:buNone/>
              <a:defRPr sz="1871"/>
            </a:lvl8pPr>
            <a:lvl9pPr marL="4277197" indent="0" algn="ctr">
              <a:buNone/>
              <a:defRPr sz="187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220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37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2465" y="804627"/>
            <a:ext cx="2305764" cy="1280756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172" y="804627"/>
            <a:ext cx="6783626" cy="1280756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7688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Jornada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68300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648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602" y="3767759"/>
            <a:ext cx="9223058" cy="6286587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602" y="10113820"/>
            <a:ext cx="9223058" cy="3305968"/>
          </a:xfrm>
        </p:spPr>
        <p:txBody>
          <a:bodyPr/>
          <a:lstStyle>
            <a:lvl1pPr marL="0" indent="0">
              <a:buNone/>
              <a:defRPr sz="2807">
                <a:solidFill>
                  <a:schemeClr val="tx1"/>
                </a:solidFill>
              </a:defRPr>
            </a:lvl1pPr>
            <a:lvl2pPr marL="534650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99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949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599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24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89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54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7197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90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171" y="4023136"/>
            <a:ext cx="4544695" cy="95890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534" y="4023136"/>
            <a:ext cx="4544695" cy="95890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92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804631"/>
            <a:ext cx="9223058" cy="29211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5" y="3704785"/>
            <a:ext cx="4523809" cy="1815658"/>
          </a:xfrm>
        </p:spPr>
        <p:txBody>
          <a:bodyPr anchor="b"/>
          <a:lstStyle>
            <a:lvl1pPr marL="0" indent="0">
              <a:buNone/>
              <a:defRPr sz="2807" b="1"/>
            </a:lvl1pPr>
            <a:lvl2pPr marL="534650" indent="0">
              <a:buNone/>
              <a:defRPr sz="2339" b="1"/>
            </a:lvl2pPr>
            <a:lvl3pPr marL="1069299" indent="0">
              <a:buNone/>
              <a:defRPr sz="2105" b="1"/>
            </a:lvl3pPr>
            <a:lvl4pPr marL="1603949" indent="0">
              <a:buNone/>
              <a:defRPr sz="1871" b="1"/>
            </a:lvl4pPr>
            <a:lvl5pPr marL="2138599" indent="0">
              <a:buNone/>
              <a:defRPr sz="1871" b="1"/>
            </a:lvl5pPr>
            <a:lvl6pPr marL="2673248" indent="0">
              <a:buNone/>
              <a:defRPr sz="1871" b="1"/>
            </a:lvl6pPr>
            <a:lvl7pPr marL="3207898" indent="0">
              <a:buNone/>
              <a:defRPr sz="1871" b="1"/>
            </a:lvl7pPr>
            <a:lvl8pPr marL="3742548" indent="0">
              <a:buNone/>
              <a:defRPr sz="1871" b="1"/>
            </a:lvl8pPr>
            <a:lvl9pPr marL="4277197" indent="0">
              <a:buNone/>
              <a:defRPr sz="1871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5" y="5520443"/>
            <a:ext cx="4523809" cy="811974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3534" y="3704785"/>
            <a:ext cx="4546088" cy="1815658"/>
          </a:xfrm>
        </p:spPr>
        <p:txBody>
          <a:bodyPr anchor="b"/>
          <a:lstStyle>
            <a:lvl1pPr marL="0" indent="0">
              <a:buNone/>
              <a:defRPr sz="2807" b="1"/>
            </a:lvl1pPr>
            <a:lvl2pPr marL="534650" indent="0">
              <a:buNone/>
              <a:defRPr sz="2339" b="1"/>
            </a:lvl2pPr>
            <a:lvl3pPr marL="1069299" indent="0">
              <a:buNone/>
              <a:defRPr sz="2105" b="1"/>
            </a:lvl3pPr>
            <a:lvl4pPr marL="1603949" indent="0">
              <a:buNone/>
              <a:defRPr sz="1871" b="1"/>
            </a:lvl4pPr>
            <a:lvl5pPr marL="2138599" indent="0">
              <a:buNone/>
              <a:defRPr sz="1871" b="1"/>
            </a:lvl5pPr>
            <a:lvl6pPr marL="2673248" indent="0">
              <a:buNone/>
              <a:defRPr sz="1871" b="1"/>
            </a:lvl6pPr>
            <a:lvl7pPr marL="3207898" indent="0">
              <a:buNone/>
              <a:defRPr sz="1871" b="1"/>
            </a:lvl7pPr>
            <a:lvl8pPr marL="3742548" indent="0">
              <a:buNone/>
              <a:defRPr sz="1871" b="1"/>
            </a:lvl8pPr>
            <a:lvl9pPr marL="4277197" indent="0">
              <a:buNone/>
              <a:defRPr sz="1871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3534" y="5520443"/>
            <a:ext cx="4546088" cy="811974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015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36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009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1007533"/>
            <a:ext cx="3448900" cy="3526367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088" y="2175996"/>
            <a:ext cx="5413534" cy="10740025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7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564" y="4533900"/>
            <a:ext cx="3448900" cy="8399611"/>
          </a:xfrm>
        </p:spPr>
        <p:txBody>
          <a:bodyPr/>
          <a:lstStyle>
            <a:lvl1pPr marL="0" indent="0">
              <a:buNone/>
              <a:defRPr sz="1871"/>
            </a:lvl1pPr>
            <a:lvl2pPr marL="534650" indent="0">
              <a:buNone/>
              <a:defRPr sz="1637"/>
            </a:lvl2pPr>
            <a:lvl3pPr marL="1069299" indent="0">
              <a:buNone/>
              <a:defRPr sz="1403"/>
            </a:lvl3pPr>
            <a:lvl4pPr marL="1603949" indent="0">
              <a:buNone/>
              <a:defRPr sz="1169"/>
            </a:lvl4pPr>
            <a:lvl5pPr marL="2138599" indent="0">
              <a:buNone/>
              <a:defRPr sz="1169"/>
            </a:lvl5pPr>
            <a:lvl6pPr marL="2673248" indent="0">
              <a:buNone/>
              <a:defRPr sz="1169"/>
            </a:lvl6pPr>
            <a:lvl7pPr marL="3207898" indent="0">
              <a:buNone/>
              <a:defRPr sz="1169"/>
            </a:lvl7pPr>
            <a:lvl8pPr marL="3742548" indent="0">
              <a:buNone/>
              <a:defRPr sz="1169"/>
            </a:lvl8pPr>
            <a:lvl9pPr marL="4277197" indent="0">
              <a:buNone/>
              <a:defRPr sz="116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21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1007533"/>
            <a:ext cx="3448900" cy="3526367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6088" y="2175996"/>
            <a:ext cx="5413534" cy="10740025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50" indent="0">
              <a:buNone/>
              <a:defRPr sz="3274"/>
            </a:lvl2pPr>
            <a:lvl3pPr marL="1069299" indent="0">
              <a:buNone/>
              <a:defRPr sz="2807"/>
            </a:lvl3pPr>
            <a:lvl4pPr marL="1603949" indent="0">
              <a:buNone/>
              <a:defRPr sz="2339"/>
            </a:lvl4pPr>
            <a:lvl5pPr marL="2138599" indent="0">
              <a:buNone/>
              <a:defRPr sz="2339"/>
            </a:lvl5pPr>
            <a:lvl6pPr marL="2673248" indent="0">
              <a:buNone/>
              <a:defRPr sz="2339"/>
            </a:lvl6pPr>
            <a:lvl7pPr marL="3207898" indent="0">
              <a:buNone/>
              <a:defRPr sz="2339"/>
            </a:lvl7pPr>
            <a:lvl8pPr marL="3742548" indent="0">
              <a:buNone/>
              <a:defRPr sz="2339"/>
            </a:lvl8pPr>
            <a:lvl9pPr marL="4277197" indent="0">
              <a:buNone/>
              <a:defRPr sz="233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564" y="4533900"/>
            <a:ext cx="3448900" cy="8399611"/>
          </a:xfrm>
        </p:spPr>
        <p:txBody>
          <a:bodyPr/>
          <a:lstStyle>
            <a:lvl1pPr marL="0" indent="0">
              <a:buNone/>
              <a:defRPr sz="1871"/>
            </a:lvl1pPr>
            <a:lvl2pPr marL="534650" indent="0">
              <a:buNone/>
              <a:defRPr sz="1637"/>
            </a:lvl2pPr>
            <a:lvl3pPr marL="1069299" indent="0">
              <a:buNone/>
              <a:defRPr sz="1403"/>
            </a:lvl3pPr>
            <a:lvl4pPr marL="1603949" indent="0">
              <a:buNone/>
              <a:defRPr sz="1169"/>
            </a:lvl4pPr>
            <a:lvl5pPr marL="2138599" indent="0">
              <a:buNone/>
              <a:defRPr sz="1169"/>
            </a:lvl5pPr>
            <a:lvl6pPr marL="2673248" indent="0">
              <a:buNone/>
              <a:defRPr sz="1169"/>
            </a:lvl6pPr>
            <a:lvl7pPr marL="3207898" indent="0">
              <a:buNone/>
              <a:defRPr sz="1169"/>
            </a:lvl7pPr>
            <a:lvl8pPr marL="3742548" indent="0">
              <a:buNone/>
              <a:defRPr sz="1169"/>
            </a:lvl8pPr>
            <a:lvl9pPr marL="4277197" indent="0">
              <a:buNone/>
              <a:defRPr sz="116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29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171" y="804631"/>
            <a:ext cx="9223058" cy="2921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171" y="4023136"/>
            <a:ext cx="9223058" cy="9589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171" y="14007516"/>
            <a:ext cx="2406015" cy="804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31F7-5284-DF4A-8CB4-7A418F9D21FC}" type="datetimeFigureOut">
              <a:rPr lang="es-ES" smtClean="0"/>
              <a:t>19/10/2023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2189" y="14007516"/>
            <a:ext cx="3609023" cy="804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2214" y="14007516"/>
            <a:ext cx="2406015" cy="804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28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1069299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25" indent="-267325" algn="l" defTabSz="1069299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75" indent="-267325" algn="l" defTabSz="1069299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336624" indent="-267325" algn="l" defTabSz="1069299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274" indent="-267325" algn="l" defTabSz="1069299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924" indent="-267325" algn="l" defTabSz="1069299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573" indent="-267325" algn="l" defTabSz="1069299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5223" indent="-267325" algn="l" defTabSz="1069299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873" indent="-267325" algn="l" defTabSz="1069299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522" indent="-267325" algn="l" defTabSz="1069299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99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50" algn="l" defTabSz="1069299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99" algn="l" defTabSz="1069299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949" algn="l" defTabSz="1069299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599" algn="l" defTabSz="1069299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248" algn="l" defTabSz="1069299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898" algn="l" defTabSz="1069299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548" algn="l" defTabSz="1069299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7197" algn="l" defTabSz="1069299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ink.es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 O N F…"/>
          <p:cNvSpPr txBox="1"/>
          <p:nvPr/>
        </p:nvSpPr>
        <p:spPr>
          <a:xfrm>
            <a:off x="980923" y="5304491"/>
            <a:ext cx="8926046" cy="861458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277" tIns="22277" rIns="22277" bIns="22277">
            <a:spAutoFit/>
          </a:bodyPr>
          <a:lstStyle/>
          <a:p>
            <a:pPr algn="l">
              <a:lnSpc>
                <a:spcPts val="22300"/>
              </a:lnSpc>
              <a:defRPr sz="18600" spc="-1859">
                <a:solidFill>
                  <a:srgbClr val="D1B028"/>
                </a:solidFill>
                <a:latin typeface="Roboto Mono"/>
                <a:ea typeface="Roboto Mono"/>
                <a:cs typeface="Roboto Mono"/>
                <a:sym typeface="Roboto Mono"/>
              </a:defRPr>
            </a:pPr>
            <a:r>
              <a:rPr dirty="0">
                <a:solidFill>
                  <a:srgbClr val="E6D27E"/>
                </a:solidFill>
              </a:rPr>
              <a:t>C O N F</a:t>
            </a:r>
          </a:p>
          <a:p>
            <a:pPr algn="l">
              <a:lnSpc>
                <a:spcPts val="22300"/>
              </a:lnSpc>
              <a:defRPr sz="18600" spc="-1859">
                <a:solidFill>
                  <a:srgbClr val="D1B028"/>
                </a:solidFill>
                <a:latin typeface="Roboto Mono"/>
                <a:ea typeface="Roboto Mono"/>
                <a:cs typeface="Roboto Mono"/>
                <a:sym typeface="Roboto Mono"/>
              </a:defRPr>
            </a:pPr>
            <a:r>
              <a:rPr dirty="0">
                <a:solidFill>
                  <a:srgbClr val="E6D27E"/>
                </a:solidFill>
              </a:rPr>
              <a:t>E R E N</a:t>
            </a:r>
          </a:p>
          <a:p>
            <a:pPr algn="l">
              <a:lnSpc>
                <a:spcPts val="22300"/>
              </a:lnSpc>
              <a:defRPr sz="18600" spc="-1859">
                <a:solidFill>
                  <a:srgbClr val="D1B028"/>
                </a:solidFill>
                <a:latin typeface="Roboto Mono"/>
                <a:ea typeface="Roboto Mono"/>
                <a:cs typeface="Roboto Mono"/>
                <a:sym typeface="Roboto Mono"/>
              </a:defRPr>
            </a:pPr>
            <a:r>
              <a:rPr dirty="0">
                <a:solidFill>
                  <a:srgbClr val="E6D27E"/>
                </a:solidFill>
              </a:rPr>
              <a:t>C I A</a:t>
            </a:r>
          </a:p>
        </p:txBody>
      </p:sp>
      <p:sp>
        <p:nvSpPr>
          <p:cNvPr id="129" name="Título de las…"/>
          <p:cNvSpPr txBox="1"/>
          <p:nvPr/>
        </p:nvSpPr>
        <p:spPr>
          <a:xfrm>
            <a:off x="950016" y="1522888"/>
            <a:ext cx="7279584" cy="484630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277" tIns="22277" rIns="22277" bIns="22277">
            <a:spAutoFit/>
          </a:bodyPr>
          <a:lstStyle/>
          <a:p>
            <a:pPr algn="l">
              <a:defRPr sz="5200" b="0">
                <a:solidFill>
                  <a:srgbClr val="105C51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es-ES" dirty="0"/>
              <a:t>Un nuevo proyecto local para nuestras ciudades:  regeneración urbana, biorregión y oportunidades agroalimentarias</a:t>
            </a:r>
            <a:r>
              <a:rPr dirty="0"/>
              <a:t> </a:t>
            </a:r>
          </a:p>
        </p:txBody>
      </p:sp>
      <p:sp>
        <p:nvSpPr>
          <p:cNvPr id="130" name="Lugar…"/>
          <p:cNvSpPr txBox="1"/>
          <p:nvPr/>
        </p:nvSpPr>
        <p:spPr>
          <a:xfrm>
            <a:off x="980923" y="10890672"/>
            <a:ext cx="4096651" cy="87598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2277" tIns="22277" rIns="22277" bIns="22277">
            <a:spAutoFit/>
          </a:bodyPr>
          <a:lstStyle/>
          <a:p>
            <a:pPr algn="l">
              <a:defRPr sz="180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s-ES" dirty="0"/>
              <a:t>Salón de Actos de la ETS Arquitectura</a:t>
            </a:r>
            <a:endParaRPr dirty="0"/>
          </a:p>
          <a:p>
            <a:pPr algn="l">
              <a:defRPr sz="1800" b="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dirty="0"/>
          </a:p>
          <a:p>
            <a:pPr algn="l">
              <a:defRPr sz="1800" b="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b="1" dirty="0" err="1"/>
              <a:t>Inscripciones</a:t>
            </a:r>
            <a:r>
              <a:rPr dirty="0"/>
              <a:t> </a:t>
            </a:r>
            <a:r>
              <a:rPr lang="es-ES" dirty="0"/>
              <a:t>cicode.ugr.es</a:t>
            </a:r>
            <a:endParaRPr u="sng" dirty="0">
              <a:hlinkClick r:id="rId2"/>
            </a:endParaRPr>
          </a:p>
        </p:txBody>
      </p:sp>
      <p:sp>
        <p:nvSpPr>
          <p:cNvPr id="131" name="Línea"/>
          <p:cNvSpPr/>
          <p:nvPr/>
        </p:nvSpPr>
        <p:spPr>
          <a:xfrm>
            <a:off x="875567" y="13669433"/>
            <a:ext cx="8967665" cy="1"/>
          </a:xfrm>
          <a:prstGeom prst="line">
            <a:avLst/>
          </a:prstGeom>
          <a:ln>
            <a:solidFill>
              <a:srgbClr val="105C5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2" name="FINANCIA:"/>
          <p:cNvSpPr txBox="1"/>
          <p:nvPr/>
        </p:nvSpPr>
        <p:spPr>
          <a:xfrm>
            <a:off x="874151" y="13829189"/>
            <a:ext cx="880351" cy="24775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200" b="0">
                <a:solidFill>
                  <a:srgbClr val="105C5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</a:lstStyle>
          <a:p>
            <a:r>
              <a:t>FINANCIA:</a:t>
            </a:r>
          </a:p>
        </p:txBody>
      </p:sp>
      <p:sp>
        <p:nvSpPr>
          <p:cNvPr id="133" name="ORGANIZA:"/>
          <p:cNvSpPr txBox="1"/>
          <p:nvPr/>
        </p:nvSpPr>
        <p:spPr>
          <a:xfrm>
            <a:off x="3261751" y="13829189"/>
            <a:ext cx="880351" cy="24775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200" b="0">
                <a:solidFill>
                  <a:srgbClr val="105C5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</a:lstStyle>
          <a:p>
            <a:r>
              <a:t>ORGANIZA:</a:t>
            </a:r>
          </a:p>
        </p:txBody>
      </p:sp>
      <p:sp>
        <p:nvSpPr>
          <p:cNvPr id="134" name="COLABORA:"/>
          <p:cNvSpPr txBox="1"/>
          <p:nvPr/>
        </p:nvSpPr>
        <p:spPr>
          <a:xfrm>
            <a:off x="6994616" y="13866520"/>
            <a:ext cx="880351" cy="24775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 anchor="ctr">
            <a:spAutoFit/>
          </a:bodyPr>
          <a:lstStyle>
            <a:lvl1pPr algn="l">
              <a:defRPr sz="1200" b="0">
                <a:solidFill>
                  <a:srgbClr val="105C5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</a:lstStyle>
          <a:p>
            <a:r>
              <a:rPr dirty="0"/>
              <a:t>COLABORA:</a:t>
            </a:r>
          </a:p>
        </p:txBody>
      </p:sp>
      <p:pic>
        <p:nvPicPr>
          <p:cNvPr id="135" name="colocaun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67" y="14303058"/>
            <a:ext cx="2032001" cy="505462"/>
          </a:xfrm>
          <a:prstGeom prst="rect">
            <a:avLst/>
          </a:prstGeom>
          <a:ln w="3175">
            <a:miter lim="400000"/>
          </a:ln>
        </p:spPr>
      </p:pic>
      <p:pic>
        <p:nvPicPr>
          <p:cNvPr id="136" name="colocaun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486" y="14160819"/>
            <a:ext cx="1365279" cy="647701"/>
          </a:xfrm>
          <a:prstGeom prst="rect">
            <a:avLst/>
          </a:prstGeom>
          <a:ln w="3175">
            <a:miter lim="400000"/>
          </a:ln>
        </p:spPr>
      </p:pic>
      <p:pic>
        <p:nvPicPr>
          <p:cNvPr id="137" name="colocaunlogo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984" y="14160819"/>
            <a:ext cx="1813563" cy="647701"/>
          </a:xfrm>
          <a:prstGeom prst="rect">
            <a:avLst/>
          </a:prstGeom>
          <a:ln w="3175">
            <a:miter lim="400000"/>
          </a:ln>
        </p:spPr>
      </p:pic>
      <p:sp>
        <p:nvSpPr>
          <p:cNvPr id="139" name="0/00/0000 - 00:00h"/>
          <p:cNvSpPr txBox="1"/>
          <p:nvPr/>
        </p:nvSpPr>
        <p:spPr>
          <a:xfrm>
            <a:off x="950016" y="721279"/>
            <a:ext cx="4857204" cy="5528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2277" tIns="22277" rIns="22277" bIns="22277">
            <a:spAutoFit/>
          </a:bodyPr>
          <a:lstStyle>
            <a:lvl1pPr algn="l">
              <a:defRPr sz="3300" b="0">
                <a:solidFill>
                  <a:srgbClr val="105C51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</a:lstStyle>
          <a:p>
            <a:r>
              <a:rPr lang="es-ES" dirty="0"/>
              <a:t>24</a:t>
            </a:r>
            <a:r>
              <a:rPr dirty="0"/>
              <a:t>/</a:t>
            </a:r>
            <a:r>
              <a:rPr lang="es-ES" dirty="0"/>
              <a:t>1</a:t>
            </a:r>
            <a:r>
              <a:rPr dirty="0"/>
              <a:t>0/</a:t>
            </a:r>
            <a:r>
              <a:rPr lang="es-ES" dirty="0"/>
              <a:t>2023</a:t>
            </a:r>
            <a:r>
              <a:rPr dirty="0"/>
              <a:t> - </a:t>
            </a:r>
            <a:r>
              <a:rPr lang="es-ES" dirty="0"/>
              <a:t>18</a:t>
            </a:r>
            <a:r>
              <a:rPr dirty="0"/>
              <a:t>:00h</a:t>
            </a:r>
          </a:p>
        </p:txBody>
      </p:sp>
      <p:sp>
        <p:nvSpPr>
          <p:cNvPr id="140" name="Nombre Apellido…"/>
          <p:cNvSpPr txBox="1"/>
          <p:nvPr/>
        </p:nvSpPr>
        <p:spPr>
          <a:xfrm>
            <a:off x="6191251" y="7103002"/>
            <a:ext cx="4410914" cy="62774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2277" tIns="22277" rIns="22277" bIns="22277">
            <a:spAutoFit/>
          </a:bodyPr>
          <a:lstStyle/>
          <a:p>
            <a:pPr algn="l">
              <a:defRPr sz="350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s-ES" dirty="0"/>
              <a:t>Imparten:</a:t>
            </a:r>
          </a:p>
          <a:p>
            <a:pPr algn="l">
              <a:defRPr sz="350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s-ES" dirty="0"/>
              <a:t>Nerea Morán y Marian Simón (UPM)</a:t>
            </a:r>
          </a:p>
          <a:p>
            <a:pPr algn="l">
              <a:defRPr sz="350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lang="es-ES" dirty="0"/>
          </a:p>
          <a:p>
            <a:pPr algn="l">
              <a:defRPr sz="350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s-ES" dirty="0"/>
              <a:t>Presentan: </a:t>
            </a:r>
          </a:p>
          <a:p>
            <a:pPr algn="l">
              <a:defRPr sz="350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s-ES" dirty="0"/>
              <a:t>Alberto Matarán y David Cabrera (UGR)</a:t>
            </a:r>
          </a:p>
          <a:p>
            <a:pPr algn="l">
              <a:defRPr sz="350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lang="es-ES" dirty="0"/>
          </a:p>
          <a:p>
            <a:pPr algn="l">
              <a:defRPr sz="350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lang="es-ES" dirty="0"/>
              <a:t>Actividad de recuerdo y homenaje a Alberto </a:t>
            </a:r>
            <a:r>
              <a:rPr lang="es-ES" dirty="0" err="1"/>
              <a:t>Magnaghi</a:t>
            </a:r>
            <a:endParaRPr dirty="0"/>
          </a:p>
          <a:p>
            <a:pPr algn="l">
              <a:defRPr sz="2000">
                <a:solidFill>
                  <a:srgbClr val="105C51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146240-058C-4749-9940-8BA99A052B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211" y="14138281"/>
            <a:ext cx="1342906" cy="72516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code_verbena_conferencia_cartel" id="{3AB923EA-7B00-0A47-9D39-3F01159C5072}" vid="{6D473694-156B-1246-B540-832ABD301C03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90957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77" tIns="22277" rIns="22277" bIns="22277" numCol="1" spcCol="38100" rtlCol="0" anchor="ctr">
        <a:spAutoFit/>
      </a:bodyPr>
      <a:lstStyle>
        <a:defPPr marL="0" marR="0" indent="0" algn="ctr" defTabSz="90957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cicode_verbena_conferencia_cartel</Template>
  <TotalTime>19</TotalTime>
  <Words>81</Words>
  <Application>Microsoft Office PowerPoint</Application>
  <PresentationFormat>Personalizado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Helvetica Neue</vt:lpstr>
      <vt:lpstr>Helvetica Neue Medium</vt:lpstr>
      <vt:lpstr>Roboto</vt:lpstr>
      <vt:lpstr>Roboto Medium</vt:lpstr>
      <vt:lpstr>Roboto Mono</vt:lpstr>
      <vt:lpstr>Roboto Mono Medium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Merino Teruel</dc:creator>
  <cp:lastModifiedBy>Ana Merino Teruel</cp:lastModifiedBy>
  <cp:revision>2</cp:revision>
  <dcterms:created xsi:type="dcterms:W3CDTF">2023-10-19T09:44:23Z</dcterms:created>
  <dcterms:modified xsi:type="dcterms:W3CDTF">2023-10-19T10:03:56Z</dcterms:modified>
</cp:coreProperties>
</file>