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67275" cy="42794238"/>
  <p:notesSz cx="6797675" cy="9926638"/>
  <p:defaultTextStyle>
    <a:defPPr>
      <a:defRPr lang="en-US"/>
    </a:defPPr>
    <a:lvl1pPr algn="l" defTabSz="417036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2084388" indent="-1166813" algn="l" defTabSz="417036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4170363" indent="-2333625" algn="l" defTabSz="417036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6256338" indent="-3500438" algn="l" defTabSz="417036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8342313" indent="-4668838" algn="l" defTabSz="417036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72B1"/>
    <a:srgbClr val="E95768"/>
    <a:srgbClr val="E6122B"/>
    <a:srgbClr val="6BA16A"/>
    <a:srgbClr val="C5D7C5"/>
    <a:srgbClr val="F2F2F2"/>
    <a:srgbClr val="0F3454"/>
    <a:srgbClr val="DA3C80"/>
    <a:srgbClr val="C3279A"/>
    <a:srgbClr val="C22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1" autoAdjust="0"/>
    <p:restoredTop sz="95833"/>
  </p:normalViewPr>
  <p:slideViewPr>
    <p:cSldViewPr>
      <p:cViewPr>
        <p:scale>
          <a:sx n="50" d="100"/>
          <a:sy n="50" d="100"/>
        </p:scale>
        <p:origin x="312" y="36"/>
      </p:cViewPr>
      <p:guideLst>
        <p:guide orient="horz" pos="13479"/>
        <p:guide pos="95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49DEEEA-388B-4855-9039-ABACCE6F97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7698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885F10-1E28-4D24-BB33-3FED761DE6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07698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331FDE9-9C96-6C4F-A486-9A24F74B0CB5}" type="datetimeFigureOut">
              <a:rPr lang="fr-BE"/>
              <a:pPr>
                <a:defRPr/>
              </a:pPr>
              <a:t>20-05-19</a:t>
            </a:fld>
            <a:endParaRPr lang="fr-BE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7429B226-19E6-4268-8397-426E7F20F6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2E68AC18-9124-482D-A722-6E9FC34A3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7C3BF0-7718-4281-849E-9814F752A2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7698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9D3023-C5E2-49CD-9621-5785815587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171500" eaLnBrk="1" hangingPunct="1">
              <a:defRPr sz="1200"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6B00838-3722-B744-A93D-5830CF4593AC}" type="slidenum">
              <a:rPr lang="fr-BE" altLang="en-US"/>
              <a:pPr>
                <a:defRPr/>
              </a:pPr>
              <a:t>‹Nº›</a:t>
            </a:fld>
            <a:endParaRPr lang="fr-BE" altLang="en-US"/>
          </a:p>
        </p:txBody>
      </p:sp>
    </p:spTree>
    <p:extLst>
      <p:ext uri="{BB962C8B-B14F-4D97-AF65-F5344CB8AC3E}">
        <p14:creationId xmlns:p14="http://schemas.microsoft.com/office/powerpoint/2010/main" val="951104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6677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33388" algn="l" defTabSz="86677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866775" algn="l" defTabSz="86677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00163" algn="l" defTabSz="86677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736725" algn="l" defTabSz="86677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173211" algn="l" defTabSz="869285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6pPr>
    <a:lvl7pPr marL="2607858" algn="l" defTabSz="869285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7pPr>
    <a:lvl8pPr marL="3042499" algn="l" defTabSz="869285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8pPr>
    <a:lvl9pPr marL="3477145" algn="l" defTabSz="869285" rtl="0" eaLnBrk="1" latinLnBrk="0" hangingPunct="1">
      <a:defRPr sz="14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en-US" dirty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1703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1703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1703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1703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charset="0"/>
              </a:defRPr>
            </a:lvl9pPr>
          </a:lstStyle>
          <a:p>
            <a:pPr defTabSz="4170363">
              <a:spcBef>
                <a:spcPct val="0"/>
              </a:spcBef>
            </a:pPr>
            <a:fld id="{D66F8C8A-8945-164B-B64F-8D27916B70C9}" type="slidenum">
              <a:rPr lang="fr-BE" altLang="en-US" sz="1200">
                <a:ea typeface="Arial" charset="0"/>
                <a:cs typeface="Arial" charset="0"/>
              </a:rPr>
              <a:pPr defTabSz="4170363">
                <a:spcBef>
                  <a:spcPct val="0"/>
                </a:spcBef>
              </a:pPr>
              <a:t>1</a:t>
            </a:fld>
            <a:endParaRPr lang="fr-BE" altLang="en-US" sz="12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50" y="13293963"/>
            <a:ext cx="25727183" cy="9173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5" y="24250073"/>
            <a:ext cx="21187093" cy="109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38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76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1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53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192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30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69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07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113E4-E4E4-4B4E-A921-D7A26BA1672C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3D4C-AD43-9F40-994B-5EFF989700D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30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F691B-25BD-A341-ADE1-DB2A07F429AB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72210-725B-B148-B409-24DA0E1A693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70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331177" y="8222041"/>
            <a:ext cx="32689706" cy="175268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62047" y="8222041"/>
            <a:ext cx="97564671" cy="175268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7A9D5-9FB8-8A4A-BBC0-A297D96B7203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D6BA3-F49F-494B-88AA-37427D2A29D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90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9DFC8-E8E0-A54C-BA64-C7B5EB3F853B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B394-C830-1948-9962-76083B7727A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8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9" y="27499274"/>
            <a:ext cx="25727183" cy="8499410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9" y="18138038"/>
            <a:ext cx="25727183" cy="9361236"/>
          </a:xfrm>
        </p:spPr>
        <p:txBody>
          <a:bodyPr anchor="b"/>
          <a:lstStyle>
            <a:lvl1pPr marL="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1pPr>
            <a:lvl2pPr marL="1038486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76972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11545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5394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19243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309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2694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0789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6261-7112-684A-BEA2-D6349B3BF5D6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A3054-274C-3F49-9A21-ECB192BA12E6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26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62048" y="47925585"/>
            <a:ext cx="65127189" cy="13556462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893692" y="47925585"/>
            <a:ext cx="65127189" cy="135564621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C5A1-08AD-204A-A12D-02F7D9DDB1C6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854EF-D6C4-1F40-8276-286943717C6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3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8"/>
            <a:ext cx="27240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579178"/>
            <a:ext cx="13373303" cy="3992143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38486" indent="0">
              <a:buNone/>
              <a:defRPr sz="4500" b="1"/>
            </a:lvl2pPr>
            <a:lvl3pPr marL="2076972" indent="0">
              <a:buNone/>
              <a:defRPr sz="4100" b="1"/>
            </a:lvl3pPr>
            <a:lvl4pPr marL="3115459" indent="0">
              <a:buNone/>
              <a:defRPr sz="3600" b="1"/>
            </a:lvl4pPr>
            <a:lvl5pPr marL="4153944" indent="0">
              <a:buNone/>
              <a:defRPr sz="3600" b="1"/>
            </a:lvl5pPr>
            <a:lvl6pPr marL="5192433" indent="0">
              <a:buNone/>
              <a:defRPr sz="3600" b="1"/>
            </a:lvl6pPr>
            <a:lvl7pPr marL="6230917" indent="0">
              <a:buNone/>
              <a:defRPr sz="3600" b="1"/>
            </a:lvl7pPr>
            <a:lvl8pPr marL="7269405" indent="0">
              <a:buNone/>
              <a:defRPr sz="3600" b="1"/>
            </a:lvl8pPr>
            <a:lvl9pPr marL="8307891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4" y="13571321"/>
            <a:ext cx="13373303" cy="24656221"/>
          </a:xfrm>
        </p:spPr>
        <p:txBody>
          <a:bodyPr/>
          <a:lstStyle>
            <a:lvl1pPr>
              <a:defRPr sz="55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59" y="9579178"/>
            <a:ext cx="13378555" cy="3992143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38486" indent="0">
              <a:buNone/>
              <a:defRPr sz="4500" b="1"/>
            </a:lvl2pPr>
            <a:lvl3pPr marL="2076972" indent="0">
              <a:buNone/>
              <a:defRPr sz="4100" b="1"/>
            </a:lvl3pPr>
            <a:lvl4pPr marL="3115459" indent="0">
              <a:buNone/>
              <a:defRPr sz="3600" b="1"/>
            </a:lvl4pPr>
            <a:lvl5pPr marL="4153944" indent="0">
              <a:buNone/>
              <a:defRPr sz="3600" b="1"/>
            </a:lvl5pPr>
            <a:lvl6pPr marL="5192433" indent="0">
              <a:buNone/>
              <a:defRPr sz="3600" b="1"/>
            </a:lvl6pPr>
            <a:lvl7pPr marL="6230917" indent="0">
              <a:buNone/>
              <a:defRPr sz="3600" b="1"/>
            </a:lvl7pPr>
            <a:lvl8pPr marL="7269405" indent="0">
              <a:buNone/>
              <a:defRPr sz="3600" b="1"/>
            </a:lvl8pPr>
            <a:lvl9pPr marL="8307891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59" y="13571321"/>
            <a:ext cx="13378555" cy="24656221"/>
          </a:xfrm>
        </p:spPr>
        <p:txBody>
          <a:bodyPr/>
          <a:lstStyle>
            <a:lvl1pPr>
              <a:defRPr sz="55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690F-409E-D64D-BD42-200029DB04EF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F3B4-FF64-9B44-8EB2-916C6E42A9E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6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B3A6C-C690-2544-9AEB-AC0CCB023644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14DB7-D510-A94C-B74A-AAEDCFE9C01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02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7B001-D831-CC48-AEE9-513A142E91EB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BBD88-DD61-E942-A29F-E33D7AD0801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53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72" y="1703843"/>
            <a:ext cx="9957725" cy="7251246"/>
          </a:xfrm>
        </p:spPr>
        <p:txBody>
          <a:bodyPr anchor="b"/>
          <a:lstStyle>
            <a:lvl1pPr algn="l">
              <a:defRPr sz="4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7" y="1703855"/>
            <a:ext cx="16920247" cy="3652369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72" y="8955101"/>
            <a:ext cx="9957725" cy="29272450"/>
          </a:xfrm>
        </p:spPr>
        <p:txBody>
          <a:bodyPr/>
          <a:lstStyle>
            <a:lvl1pPr marL="0" indent="0">
              <a:buNone/>
              <a:defRPr sz="3200"/>
            </a:lvl1pPr>
            <a:lvl2pPr marL="1038486" indent="0">
              <a:buNone/>
              <a:defRPr sz="2700"/>
            </a:lvl2pPr>
            <a:lvl3pPr marL="2076972" indent="0">
              <a:buNone/>
              <a:defRPr sz="2300"/>
            </a:lvl3pPr>
            <a:lvl4pPr marL="3115459" indent="0">
              <a:buNone/>
              <a:defRPr sz="2000"/>
            </a:lvl4pPr>
            <a:lvl5pPr marL="4153944" indent="0">
              <a:buNone/>
              <a:defRPr sz="2000"/>
            </a:lvl5pPr>
            <a:lvl6pPr marL="5192433" indent="0">
              <a:buNone/>
              <a:defRPr sz="2000"/>
            </a:lvl6pPr>
            <a:lvl7pPr marL="6230917" indent="0">
              <a:buNone/>
              <a:defRPr sz="2000"/>
            </a:lvl7pPr>
            <a:lvl8pPr marL="7269405" indent="0">
              <a:buNone/>
              <a:defRPr sz="2000"/>
            </a:lvl8pPr>
            <a:lvl9pPr marL="830789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72459-FD10-D14C-B7B3-5E5B77DAFA3C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BE973-92EF-0D47-8A5D-CFD96BF1B48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8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602" y="29955965"/>
            <a:ext cx="18160365" cy="3536472"/>
          </a:xfrm>
        </p:spPr>
        <p:txBody>
          <a:bodyPr anchor="b"/>
          <a:lstStyle>
            <a:lvl1pPr algn="l">
              <a:defRPr sz="4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602" y="3823752"/>
            <a:ext cx="18160365" cy="25676543"/>
          </a:xfrm>
        </p:spPr>
        <p:txBody>
          <a:bodyPr rtlCol="0">
            <a:normAutofit/>
          </a:bodyPr>
          <a:lstStyle>
            <a:lvl1pPr marL="0" indent="0">
              <a:buNone/>
              <a:defRPr sz="7300"/>
            </a:lvl1pPr>
            <a:lvl2pPr marL="1038486" indent="0">
              <a:buNone/>
              <a:defRPr sz="6400"/>
            </a:lvl2pPr>
            <a:lvl3pPr marL="2076972" indent="0">
              <a:buNone/>
              <a:defRPr sz="5500"/>
            </a:lvl3pPr>
            <a:lvl4pPr marL="3115459" indent="0">
              <a:buNone/>
              <a:defRPr sz="4500"/>
            </a:lvl4pPr>
            <a:lvl5pPr marL="4153944" indent="0">
              <a:buNone/>
              <a:defRPr sz="4500"/>
            </a:lvl5pPr>
            <a:lvl6pPr marL="5192433" indent="0">
              <a:buNone/>
              <a:defRPr sz="4500"/>
            </a:lvl6pPr>
            <a:lvl7pPr marL="6230917" indent="0">
              <a:buNone/>
              <a:defRPr sz="4500"/>
            </a:lvl7pPr>
            <a:lvl8pPr marL="7269405" indent="0">
              <a:buNone/>
              <a:defRPr sz="4500"/>
            </a:lvl8pPr>
            <a:lvl9pPr marL="8307891" indent="0">
              <a:buNone/>
              <a:defRPr sz="4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602" y="33492441"/>
            <a:ext cx="18160365" cy="5022376"/>
          </a:xfrm>
        </p:spPr>
        <p:txBody>
          <a:bodyPr/>
          <a:lstStyle>
            <a:lvl1pPr marL="0" indent="0">
              <a:buNone/>
              <a:defRPr sz="3200"/>
            </a:lvl1pPr>
            <a:lvl2pPr marL="1038486" indent="0">
              <a:buNone/>
              <a:defRPr sz="2700"/>
            </a:lvl2pPr>
            <a:lvl3pPr marL="2076972" indent="0">
              <a:buNone/>
              <a:defRPr sz="2300"/>
            </a:lvl3pPr>
            <a:lvl4pPr marL="3115459" indent="0">
              <a:buNone/>
              <a:defRPr sz="2000"/>
            </a:lvl4pPr>
            <a:lvl5pPr marL="4153944" indent="0">
              <a:buNone/>
              <a:defRPr sz="2000"/>
            </a:lvl5pPr>
            <a:lvl6pPr marL="5192433" indent="0">
              <a:buNone/>
              <a:defRPr sz="2000"/>
            </a:lvl6pPr>
            <a:lvl7pPr marL="6230917" indent="0">
              <a:buNone/>
              <a:defRPr sz="2000"/>
            </a:lvl7pPr>
            <a:lvl8pPr marL="7269405" indent="0">
              <a:buNone/>
              <a:defRPr sz="2000"/>
            </a:lvl8pPr>
            <a:lvl9pPr marL="830789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0CD42-CED9-F549-9FC0-4F89DF84AC56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F6C6E-AB88-814C-B763-E0BC9B5B573A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08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2888" y="1711325"/>
            <a:ext cx="27241500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07699" tIns="103850" rIns="207699" bIns="1038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2888" y="9986963"/>
            <a:ext cx="27241500" cy="282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07699" tIns="103850" rIns="207699" bIns="1038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682CC-60B6-4433-A53C-DA39D2B2B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2888" y="39663688"/>
            <a:ext cx="7062787" cy="2276475"/>
          </a:xfrm>
          <a:prstGeom prst="rect">
            <a:avLst/>
          </a:prstGeom>
        </p:spPr>
        <p:txBody>
          <a:bodyPr vert="horz" lIns="207699" tIns="103850" rIns="207699" bIns="103850" rtlCol="0" anchor="ctr"/>
          <a:lstStyle>
            <a:lvl1pPr algn="l" defTabSz="2076972" eaLnBrk="1" fontAlgn="auto" hangingPunct="1">
              <a:spcBef>
                <a:spcPts val="0"/>
              </a:spcBef>
              <a:spcAft>
                <a:spcPts val="0"/>
              </a:spcAft>
              <a:defRPr sz="2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0D15E2-5435-3541-B66D-DA6D22C3B05E}" type="datetimeFigureOut">
              <a:rPr lang="en-US"/>
              <a:pPr>
                <a:defRPr/>
              </a:pPr>
              <a:t>5/20/2019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AE8FB-3951-4BC6-9B41-F4D10C54E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0975" y="39663688"/>
            <a:ext cx="9585325" cy="2276475"/>
          </a:xfrm>
          <a:prstGeom prst="rect">
            <a:avLst/>
          </a:prstGeom>
        </p:spPr>
        <p:txBody>
          <a:bodyPr vert="horz" lIns="207699" tIns="103850" rIns="207699" bIns="103850" rtlCol="0" anchor="ctr"/>
          <a:lstStyle>
            <a:lvl1pPr algn="ctr" defTabSz="2076972" eaLnBrk="1" fontAlgn="auto" hangingPunct="1">
              <a:spcBef>
                <a:spcPts val="0"/>
              </a:spcBef>
              <a:spcAft>
                <a:spcPts val="0"/>
              </a:spcAft>
              <a:defRPr sz="2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5F7C-99B8-49A8-8CEA-3C26D6557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91600" y="39663688"/>
            <a:ext cx="7062788" cy="2276475"/>
          </a:xfrm>
          <a:prstGeom prst="rect">
            <a:avLst/>
          </a:prstGeom>
        </p:spPr>
        <p:txBody>
          <a:bodyPr vert="horz" wrap="square" lIns="207699" tIns="103850" rIns="207699" bIns="103850" numCol="1" anchor="ctr" anchorCtr="0" compatLnSpc="1">
            <a:prstTxWarp prst="textNoShape">
              <a:avLst/>
            </a:prstTxWarp>
          </a:bodyPr>
          <a:lstStyle>
            <a:lvl1pPr algn="r" defTabSz="4171500" eaLnBrk="1" hangingPunct="1">
              <a:defRPr sz="27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CFBAA6-918C-4541-8215-9A8A98FB5E4A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74863" rtl="0" eaLnBrk="0" fontAlgn="base" hangingPunct="0">
        <a:spcBef>
          <a:spcPct val="0"/>
        </a:spcBef>
        <a:spcAft>
          <a:spcPct val="0"/>
        </a:spcAft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074863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2pPr>
      <a:lvl3pPr algn="ctr" defTabSz="2074863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3pPr>
      <a:lvl4pPr algn="ctr" defTabSz="2074863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4pPr>
      <a:lvl5pPr algn="ctr" defTabSz="2074863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5pPr>
      <a:lvl6pPr marL="457197" algn="ctr" defTabSz="2076440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6pPr>
      <a:lvl7pPr marL="914396" algn="ctr" defTabSz="2076440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7pPr>
      <a:lvl8pPr marL="1371593" algn="ctr" defTabSz="2076440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8pPr>
      <a:lvl9pPr marL="1828790" algn="ctr" defTabSz="2076440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pitchFamily="34" charset="0"/>
        </a:defRPr>
      </a:lvl9pPr>
    </p:titleStyle>
    <p:bodyStyle>
      <a:lvl1pPr marL="776288" indent="-776288" algn="l" defTabSz="20748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85925" indent="-646113" algn="l" defTabSz="20748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593975" indent="-517525" algn="l" defTabSz="20748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32200" indent="-517525" algn="l" defTabSz="20748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670425" indent="-517525" algn="l" defTabSz="20748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711674" indent="-519242" algn="l" defTabSz="207697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750162" indent="-519242" algn="l" defTabSz="207697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788646" indent="-519242" algn="l" defTabSz="207697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827133" indent="-519242" algn="l" defTabSz="207697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38486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76972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15459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53944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192433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30917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269405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07891" algn="l" defTabSz="2076972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60437" y="3269005"/>
            <a:ext cx="28362276" cy="207375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86540" tIns="129812" rIns="86540" bIns="129812"/>
          <a:lstStyle/>
          <a:p>
            <a:pPr algn="ctr" defTabSz="20769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37" b="1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NOMBRE UNIVERSIDAD</a:t>
            </a:r>
            <a:endParaRPr lang="en-US" sz="8237" b="1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  <a:p>
            <a:pPr algn="ctr" defTabSz="20769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237" b="1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682"/>
          <p:cNvSpPr>
            <a:spLocks noChangeArrowheads="1"/>
          </p:cNvSpPr>
          <p:nvPr/>
        </p:nvSpPr>
        <p:spPr bwMode="auto">
          <a:xfrm>
            <a:off x="10088562" y="5706004"/>
            <a:ext cx="19218275" cy="106997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BE" altLang="it-IT" sz="30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ACCIONES Y ACTIVIDADES DESAROLLADAS</a:t>
            </a:r>
            <a:endParaRPr lang="fr-BE" altLang="it-IT" sz="4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endParaRPr lang="en-US" altLang="ko-KR" sz="3000" b="1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88563" y="6793984"/>
            <a:ext cx="19218274" cy="7525456"/>
          </a:xfrm>
          <a:prstGeom prst="rect">
            <a:avLst/>
          </a:prstGeom>
          <a:solidFill>
            <a:schemeClr val="bg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86540" tIns="173081" rIns="86540" bIns="86540"/>
          <a:lstStyle>
            <a:defPPr>
              <a:defRPr lang="en-US"/>
            </a:defPPr>
            <a:lvl1pPr algn="just" defTabSz="2076450">
              <a:defRPr sz="2600" b="1">
                <a:latin typeface="Calibri" charset="0"/>
                <a:ea typeface="굴림" charset="0"/>
              </a:defRPr>
            </a:lvl1pPr>
            <a:lvl2pPr defTabSz="2076450"/>
            <a:lvl3pPr defTabSz="2076450"/>
            <a:lvl4pPr defTabSz="2076450"/>
            <a:lvl5pPr defTabSz="2076450"/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it-IT" altLang="ko-KR" dirty="0"/>
          </a:p>
          <a:p>
            <a:endParaRPr lang="it-IT" altLang="ko-KR" dirty="0"/>
          </a:p>
          <a:p>
            <a:endParaRPr lang="it-IT" altLang="it-IT" dirty="0"/>
          </a:p>
          <a:p>
            <a:endParaRPr lang="en-US" altLang="it-IT" dirty="0"/>
          </a:p>
          <a:p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smtClean="0"/>
              <a:t>LISTADO DE ACTIVIDADES DESARROLLADAS </a:t>
            </a:r>
            <a:endParaRPr lang="en-US" altLang="it-IT" dirty="0"/>
          </a:p>
        </p:txBody>
      </p:sp>
      <p:sp>
        <p:nvSpPr>
          <p:cNvPr id="3077" name="Rectangle 26"/>
          <p:cNvSpPr>
            <a:spLocks noChangeArrowheads="1"/>
          </p:cNvSpPr>
          <p:nvPr/>
        </p:nvSpPr>
        <p:spPr bwMode="auto">
          <a:xfrm>
            <a:off x="1535114" y="3351213"/>
            <a:ext cx="9940924" cy="124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71" tIns="21634" rIns="43271" bIns="2163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73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6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55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45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39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3900" dirty="0">
              <a:solidFill>
                <a:schemeClr val="bg1"/>
              </a:solidFill>
            </a:endParaRPr>
          </a:p>
        </p:txBody>
      </p:sp>
      <p:sp>
        <p:nvSpPr>
          <p:cNvPr id="3079" name="Rectangle 25"/>
          <p:cNvSpPr>
            <a:spLocks noChangeArrowheads="1"/>
          </p:cNvSpPr>
          <p:nvPr/>
        </p:nvSpPr>
        <p:spPr bwMode="auto">
          <a:xfrm>
            <a:off x="15133638" y="24598313"/>
            <a:ext cx="50292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73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6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55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45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45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BE" altLang="en-US" sz="4100">
              <a:latin typeface="Arial" charset="0"/>
            </a:endParaRPr>
          </a:p>
        </p:txBody>
      </p:sp>
      <p:sp>
        <p:nvSpPr>
          <p:cNvPr id="21" name="Rectangle 682"/>
          <p:cNvSpPr>
            <a:spLocks noChangeArrowheads="1"/>
          </p:cNvSpPr>
          <p:nvPr/>
        </p:nvSpPr>
        <p:spPr bwMode="auto">
          <a:xfrm>
            <a:off x="976313" y="12223866"/>
            <a:ext cx="8670923" cy="106997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BE" altLang="it-IT" sz="30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REDES ESTABLECIDAS</a:t>
            </a:r>
            <a:endParaRPr lang="fr-BE" altLang="it-IT" sz="4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endParaRPr lang="en-US" altLang="ko-KR" sz="3200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  <p:sp>
        <p:nvSpPr>
          <p:cNvPr id="47" name="Rectangle 682"/>
          <p:cNvSpPr>
            <a:spLocks noChangeArrowheads="1"/>
          </p:cNvSpPr>
          <p:nvPr/>
        </p:nvSpPr>
        <p:spPr bwMode="auto">
          <a:xfrm>
            <a:off x="976313" y="37921406"/>
            <a:ext cx="11912600" cy="688975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fr-BE" altLang="it-IT" sz="2500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ko-KR" sz="3000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92648" y="13341136"/>
            <a:ext cx="8654588" cy="12502366"/>
          </a:xfrm>
          <a:prstGeom prst="rect">
            <a:avLst/>
          </a:prstGeom>
          <a:solidFill>
            <a:schemeClr val="bg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86540" tIns="173081" rIns="86540" bIns="86540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just" eaLnBrk="1" hangingPunct="1"/>
            <a:endParaRPr lang="en-US" altLang="it-IT" sz="2600">
              <a:latin typeface="Calibri" charset="0"/>
            </a:endParaRPr>
          </a:p>
          <a:p>
            <a:pPr eaLnBrk="1" hangingPunct="1">
              <a:spcAft>
                <a:spcPts val="563"/>
              </a:spcAft>
            </a:pPr>
            <a:endParaRPr lang="en-US" altLang="it-IT" sz="2600">
              <a:latin typeface="Calibri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927B50-E367-496A-A35E-89965C12F9B3}"/>
              </a:ext>
            </a:extLst>
          </p:cNvPr>
          <p:cNvSpPr/>
          <p:nvPr/>
        </p:nvSpPr>
        <p:spPr>
          <a:xfrm>
            <a:off x="0" y="409526"/>
            <a:ext cx="18290089" cy="2523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" sz="5600" b="1" dirty="0" smtClean="0">
                <a:solidFill>
                  <a:srgbClr val="4972B1"/>
                </a:solidFill>
                <a:latin typeface="+mj-lt"/>
              </a:rPr>
              <a:t>EVENTO FINAL REFUGEES EDUCATION &amp; HUMAN RIGHTS</a:t>
            </a:r>
          </a:p>
          <a:p>
            <a:pPr algn="ctr">
              <a:defRPr/>
            </a:pPr>
            <a:r>
              <a:rPr lang="es-ES" sz="5400" b="1" i="1" dirty="0" smtClean="0">
                <a:solidFill>
                  <a:srgbClr val="4972B1"/>
                </a:solidFill>
                <a:latin typeface="+mj-lt"/>
              </a:rPr>
              <a:t>FRONTERAS, EDUCACIÓN Y REFUGIO</a:t>
            </a:r>
          </a:p>
          <a:p>
            <a:pPr algn="ctr">
              <a:defRPr/>
            </a:pPr>
            <a:r>
              <a:rPr lang="x-none" sz="4400" b="1" dirty="0" smtClean="0">
                <a:solidFill>
                  <a:srgbClr val="4972B1"/>
                </a:solidFill>
                <a:latin typeface="+mj-lt"/>
              </a:rPr>
              <a:t> </a:t>
            </a:r>
            <a:r>
              <a:rPr lang="es-ES" sz="4400" b="1" dirty="0" smtClean="0">
                <a:solidFill>
                  <a:srgbClr val="4972B1"/>
                </a:solidFill>
              </a:rPr>
              <a:t>26-28 de junio de 2019, Murcia</a:t>
            </a:r>
            <a:endParaRPr lang="x-none" sz="4400" b="1" dirty="0">
              <a:solidFill>
                <a:srgbClr val="4972B1"/>
              </a:solidFill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AAF9FC-4DBA-4C8E-B987-AFB2E4FDF1F4}"/>
              </a:ext>
            </a:extLst>
          </p:cNvPr>
          <p:cNvSpPr/>
          <p:nvPr/>
        </p:nvSpPr>
        <p:spPr>
          <a:xfrm>
            <a:off x="942786" y="5710258"/>
            <a:ext cx="8704450" cy="6353546"/>
          </a:xfrm>
          <a:prstGeom prst="rect">
            <a:avLst/>
          </a:prstGeom>
          <a:solidFill>
            <a:srgbClr val="FFFFFF"/>
          </a:solidFill>
          <a:ln>
            <a:solidFill>
              <a:srgbClr val="4972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6000" dirty="0" smtClean="0">
                <a:solidFill>
                  <a:schemeClr val="tx1"/>
                </a:solidFill>
              </a:rPr>
              <a:t>LOGO UNIVERSIDAD</a:t>
            </a:r>
            <a:endParaRPr lang="x-none" sz="60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26C319-AFCF-4BB5-8A64-2B905405DE29}"/>
              </a:ext>
            </a:extLst>
          </p:cNvPr>
          <p:cNvSpPr/>
          <p:nvPr/>
        </p:nvSpPr>
        <p:spPr>
          <a:xfrm>
            <a:off x="1018800" y="33229875"/>
            <a:ext cx="28392275" cy="8131717"/>
          </a:xfrm>
          <a:prstGeom prst="rect">
            <a:avLst/>
          </a:prstGeom>
          <a:solidFill>
            <a:srgbClr val="FFFFFF"/>
          </a:solidFill>
          <a:ln>
            <a:solidFill>
              <a:srgbClr val="4972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6000" dirty="0" smtClean="0">
                <a:solidFill>
                  <a:schemeClr val="tx1"/>
                </a:solidFill>
              </a:rPr>
              <a:t>FOTOS / LOGOS / IMÁGENES</a:t>
            </a:r>
            <a:endParaRPr lang="x-none" sz="6000" dirty="0">
              <a:solidFill>
                <a:schemeClr val="tx1"/>
              </a:solidFill>
            </a:endParaRPr>
          </a:p>
        </p:txBody>
      </p:sp>
      <p:pic>
        <p:nvPicPr>
          <p:cNvPr id="31" name="Immagin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862047" y="869150"/>
            <a:ext cx="6017527" cy="18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ttangolo 32"/>
          <p:cNvSpPr/>
          <p:nvPr/>
        </p:nvSpPr>
        <p:spPr>
          <a:xfrm>
            <a:off x="-876811" y="42177456"/>
            <a:ext cx="1188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Esta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obra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está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bajo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una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Licencia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Creative Commons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Atribución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4.0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Internacional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.</a:t>
            </a:r>
            <a:endParaRPr lang="en-GB" sz="2400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pic>
        <p:nvPicPr>
          <p:cNvPr id="34" name="Picture 33" descr="Risultati immagini per CC-B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5817" y="42130161"/>
            <a:ext cx="1452563" cy="50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CF04F6A-3CE5-49E0-8CA8-EA292610986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139583" y="42169522"/>
            <a:ext cx="2167255" cy="47753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ttangolo 32">
            <a:extLst>
              <a:ext uri="{FF2B5EF4-FFF2-40B4-BE49-F238E27FC236}">
                <a16:creationId xmlns:a16="http://schemas.microsoft.com/office/drawing/2014/main" id="{520A95D9-7561-4FFB-86D6-2FD2119E4E23}"/>
              </a:ext>
            </a:extLst>
          </p:cNvPr>
          <p:cNvSpPr/>
          <p:nvPr/>
        </p:nvSpPr>
        <p:spPr>
          <a:xfrm>
            <a:off x="14219238" y="42213895"/>
            <a:ext cx="12768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REFUGIUM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es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un Proyecto Erasmus+KA2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cofinanciado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por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el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programa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Eramus+de</a:t>
            </a:r>
            <a:r>
              <a:rPr lang="en-GB" sz="2400" dirty="0" smtClean="0">
                <a:latin typeface="+mj-lt"/>
                <a:ea typeface="+mn-ea"/>
                <a:cs typeface="Arial" panose="020B0604020202020204" pitchFamily="34" charset="0"/>
              </a:rPr>
              <a:t> la Unión </a:t>
            </a:r>
            <a:r>
              <a:rPr lang="en-GB" sz="2400" dirty="0" err="1" smtClean="0">
                <a:latin typeface="+mj-lt"/>
                <a:ea typeface="+mn-ea"/>
                <a:cs typeface="Arial" panose="020B0604020202020204" pitchFamily="34" charset="0"/>
              </a:rPr>
              <a:t>Europea</a:t>
            </a:r>
            <a:endParaRPr lang="en-GB" sz="2400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pic>
        <p:nvPicPr>
          <p:cNvPr id="36" name="Imagen 3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9337" y="1005502"/>
            <a:ext cx="5104800" cy="1628786"/>
          </a:xfrm>
          <a:prstGeom prst="rect">
            <a:avLst/>
          </a:prstGeom>
          <a:noFill/>
        </p:spPr>
      </p:pic>
      <p:sp>
        <p:nvSpPr>
          <p:cNvPr id="37" name="Rectangle 682"/>
          <p:cNvSpPr>
            <a:spLocks noChangeArrowheads="1"/>
          </p:cNvSpPr>
          <p:nvPr/>
        </p:nvSpPr>
        <p:spPr bwMode="auto">
          <a:xfrm>
            <a:off x="10088563" y="14611748"/>
            <a:ext cx="19236238" cy="106997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BE" altLang="it-IT" sz="30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CARACTERÍSTICAS </a:t>
            </a:r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DE  LAS ACCIONES Y ACTIVIDADES DESAROLLADAS</a:t>
            </a:r>
            <a:endParaRPr lang="fr-BE" altLang="it-IT" sz="4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endParaRPr lang="en-US" altLang="ko-KR" sz="3000" b="1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  <p:sp>
        <p:nvSpPr>
          <p:cNvPr id="39" name="TextBox 8"/>
          <p:cNvSpPr txBox="1">
            <a:spLocks noChangeArrowheads="1"/>
          </p:cNvSpPr>
          <p:nvPr/>
        </p:nvSpPr>
        <p:spPr bwMode="auto">
          <a:xfrm>
            <a:off x="10088563" y="15627518"/>
            <a:ext cx="19234148" cy="8255324"/>
          </a:xfrm>
          <a:prstGeom prst="rect">
            <a:avLst/>
          </a:prstGeom>
          <a:solidFill>
            <a:schemeClr val="bg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86540" tIns="173081" rIns="86540" bIns="86540"/>
          <a:lstStyle>
            <a:defPPr>
              <a:defRPr lang="en-US"/>
            </a:defPPr>
            <a:lvl1pPr algn="just" defTabSz="2076450">
              <a:defRPr sz="2600" b="1">
                <a:latin typeface="Calibri" charset="0"/>
                <a:ea typeface="굴림" charset="0"/>
              </a:defRPr>
            </a:lvl1pPr>
            <a:lvl2pPr defTabSz="2076450"/>
            <a:lvl3pPr defTabSz="2076450"/>
            <a:lvl4pPr defTabSz="2076450"/>
            <a:lvl5pPr defTabSz="2076450"/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it-IT" altLang="ko-KR" dirty="0" smtClean="0"/>
          </a:p>
          <a:p>
            <a:r>
              <a:rPr lang="it-IT" altLang="ko-KR" dirty="0" smtClean="0"/>
              <a:t>EXPLICACIÓN DETALLADA DE ACTIVIDADES </a:t>
            </a:r>
            <a:r>
              <a:rPr lang="it-IT" altLang="ko-KR" dirty="0" smtClean="0"/>
              <a:t>DESARROLLADAS </a:t>
            </a:r>
            <a:endParaRPr lang="it-IT" altLang="ko-KR" dirty="0"/>
          </a:p>
          <a:p>
            <a:endParaRPr lang="it-IT" altLang="ko-KR" dirty="0"/>
          </a:p>
          <a:p>
            <a:endParaRPr lang="it-IT" altLang="it-IT" dirty="0"/>
          </a:p>
          <a:p>
            <a:r>
              <a:rPr lang="it-IT" altLang="it-IT" dirty="0"/>
              <a:t>ACTIVIDAD / EXPERIENCIA / PROYECTO DESARROLLADO </a:t>
            </a:r>
          </a:p>
          <a:p>
            <a:endParaRPr lang="it-IT" altLang="it-IT" dirty="0"/>
          </a:p>
          <a:p>
            <a:r>
              <a:rPr lang="it-IT" altLang="it-IT" dirty="0"/>
              <a:t>OBJETIVOS</a:t>
            </a:r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/>
              <a:t>POBLACIÓN DE DESTINO</a:t>
            </a:r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/>
              <a:t>DURACIÓN</a:t>
            </a:r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/>
              <a:t>PLAN / PROGRAMA / PROYECTO EN EL QUE SE ENMARCA</a:t>
            </a:r>
          </a:p>
          <a:p>
            <a:pPr eaLnBrk="1" hangingPunct="1"/>
            <a:endParaRPr lang="es-ES" altLang="ko-KR" dirty="0"/>
          </a:p>
          <a:p>
            <a:pPr eaLnBrk="1" hangingPunct="1"/>
            <a:r>
              <a:rPr lang="es-ES" altLang="ko-KR" dirty="0"/>
              <a:t>OTROS DATOS RELEVANTES</a:t>
            </a:r>
            <a:endParaRPr lang="it-IT" altLang="ko-KR" dirty="0"/>
          </a:p>
          <a:p>
            <a:endParaRPr lang="it-IT" altLang="it-IT" dirty="0"/>
          </a:p>
          <a:p>
            <a:endParaRPr lang="en-US" altLang="it-IT" dirty="0"/>
          </a:p>
          <a:p>
            <a:endParaRPr lang="en-US" altLang="it-IT" dirty="0"/>
          </a:p>
          <a:p>
            <a:endParaRPr lang="en-US" altLang="it-IT" dirty="0"/>
          </a:p>
          <a:p>
            <a:endParaRPr lang="en-US" altLang="it-IT" dirty="0"/>
          </a:p>
        </p:txBody>
      </p:sp>
      <p:sp>
        <p:nvSpPr>
          <p:cNvPr id="40" name="Rectangle 682"/>
          <p:cNvSpPr>
            <a:spLocks noChangeArrowheads="1"/>
          </p:cNvSpPr>
          <p:nvPr/>
        </p:nvSpPr>
        <p:spPr bwMode="auto">
          <a:xfrm>
            <a:off x="10150473" y="24359407"/>
            <a:ext cx="19172238" cy="106997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BE" altLang="it-IT" sz="30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IMPACTO Y ALCANCE</a:t>
            </a:r>
            <a:endParaRPr lang="fr-BE" altLang="it-IT" sz="4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endParaRPr lang="en-US" altLang="ko-KR" sz="3000" b="1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  <p:sp>
        <p:nvSpPr>
          <p:cNvPr id="45" name="TextBox 8"/>
          <p:cNvSpPr txBox="1">
            <a:spLocks noChangeArrowheads="1"/>
          </p:cNvSpPr>
          <p:nvPr/>
        </p:nvSpPr>
        <p:spPr bwMode="auto">
          <a:xfrm>
            <a:off x="10150473" y="25429382"/>
            <a:ext cx="19172238" cy="7459610"/>
          </a:xfrm>
          <a:prstGeom prst="rect">
            <a:avLst/>
          </a:prstGeom>
          <a:solidFill>
            <a:schemeClr val="bg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86540" tIns="173081" rIns="86540" bIns="86540"/>
          <a:lstStyle>
            <a:defPPr>
              <a:defRPr lang="en-US"/>
            </a:defPPr>
            <a:lvl1pPr algn="just" defTabSz="2076450">
              <a:defRPr sz="2600" b="1">
                <a:latin typeface="Calibri" charset="0"/>
                <a:ea typeface="굴림" charset="0"/>
              </a:defRPr>
            </a:lvl1pPr>
            <a:lvl2pPr defTabSz="2076450"/>
            <a:lvl3pPr defTabSz="2076450"/>
            <a:lvl4pPr defTabSz="2076450"/>
            <a:lvl5pPr defTabSz="2076450"/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it-IT" altLang="ko-KR" dirty="0"/>
          </a:p>
          <a:p>
            <a:endParaRPr lang="it-IT" altLang="ko-KR" dirty="0"/>
          </a:p>
          <a:p>
            <a:endParaRPr lang="it-IT" altLang="it-IT" dirty="0"/>
          </a:p>
          <a:p>
            <a:endParaRPr lang="en-US" altLang="it-IT" dirty="0"/>
          </a:p>
          <a:p>
            <a:endParaRPr lang="en-US" altLang="it-IT" dirty="0"/>
          </a:p>
          <a:p>
            <a:endParaRPr lang="en-US" altLang="it-IT" dirty="0"/>
          </a:p>
          <a:p>
            <a:endParaRPr lang="en-US" altLang="it-IT" dirty="0"/>
          </a:p>
        </p:txBody>
      </p:sp>
      <p:sp>
        <p:nvSpPr>
          <p:cNvPr id="51" name="TextBox 8"/>
          <p:cNvSpPr txBox="1">
            <a:spLocks noChangeArrowheads="1"/>
          </p:cNvSpPr>
          <p:nvPr/>
        </p:nvSpPr>
        <p:spPr bwMode="auto">
          <a:xfrm>
            <a:off x="960436" y="27254360"/>
            <a:ext cx="8702779" cy="5634632"/>
          </a:xfrm>
          <a:prstGeom prst="rect">
            <a:avLst/>
          </a:prstGeom>
          <a:solidFill>
            <a:schemeClr val="bg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lIns="86540" tIns="173081" rIns="86540" bIns="86540"/>
          <a:lstStyle>
            <a:defPPr>
              <a:defRPr lang="en-US"/>
            </a:defPPr>
            <a:lvl1pPr algn="just" defTabSz="2076450">
              <a:defRPr sz="2600" b="1">
                <a:latin typeface="Calibri" charset="0"/>
                <a:ea typeface="굴림" charset="0"/>
              </a:defRPr>
            </a:lvl1pPr>
            <a:lvl2pPr defTabSz="2076450"/>
            <a:lvl3pPr defTabSz="2076450"/>
            <a:lvl4pPr defTabSz="2076450"/>
            <a:lvl5pPr defTabSz="2076450"/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 smtClean="0"/>
              <a:t>DATOS DE CONTACTO</a:t>
            </a:r>
          </a:p>
          <a:p>
            <a:pPr eaLnBrk="1" hangingPunct="1"/>
            <a:r>
              <a:rPr lang="en-US" altLang="ko-KR" dirty="0" smtClean="0"/>
              <a:t> </a:t>
            </a:r>
            <a:endParaRPr lang="en-US" altLang="ko-KR" dirty="0"/>
          </a:p>
          <a:p>
            <a:pPr eaLnBrk="1" hangingPunct="1"/>
            <a:endParaRPr lang="en-US" altLang="it-IT" dirty="0"/>
          </a:p>
          <a:p>
            <a:pPr eaLnBrk="1" hangingPunct="1"/>
            <a:r>
              <a:rPr lang="en-US" altLang="ko-KR" dirty="0" smtClean="0"/>
              <a:t>PÁGINA WEB</a:t>
            </a:r>
          </a:p>
          <a:p>
            <a:pPr eaLnBrk="1" hangingPunct="1"/>
            <a:endParaRPr lang="en-US" altLang="ko-KR" dirty="0"/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 smtClean="0"/>
              <a:t>REDES SOCIALES</a:t>
            </a:r>
            <a:endParaRPr lang="en-US" altLang="ko-KR" dirty="0"/>
          </a:p>
        </p:txBody>
      </p:sp>
      <p:sp>
        <p:nvSpPr>
          <p:cNvPr id="52" name="Rectangle 682"/>
          <p:cNvSpPr>
            <a:spLocks noChangeArrowheads="1"/>
          </p:cNvSpPr>
          <p:nvPr/>
        </p:nvSpPr>
        <p:spPr bwMode="auto">
          <a:xfrm>
            <a:off x="972803" y="26184385"/>
            <a:ext cx="8644416" cy="1069975"/>
          </a:xfrm>
          <a:prstGeom prst="rect">
            <a:avLst/>
          </a:prstGeom>
          <a:solidFill>
            <a:srgbClr val="4972B1"/>
          </a:solidFill>
          <a:ln w="9525">
            <a:solidFill>
              <a:srgbClr val="4972B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lIns="43271" tIns="21634" rIns="43271" bIns="21634" anchor="ctr"/>
          <a:lstStyle>
            <a:lvl1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076450"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87995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2567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97139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0171113" indent="-4668838" defTabSz="20764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BE" altLang="it-IT" sz="30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r>
              <a:rPr lang="es-ES" altLang="it-IT" sz="4400" b="1" dirty="0" smtClean="0">
                <a:solidFill>
                  <a:srgbClr val="FFFFFF"/>
                </a:solidFill>
                <a:latin typeface="Calibri" charset="0"/>
              </a:rPr>
              <a:t>INFORMACIÓN</a:t>
            </a:r>
            <a:endParaRPr lang="fr-BE" altLang="it-IT" sz="4400" b="1" dirty="0">
              <a:solidFill>
                <a:srgbClr val="FFFFFF"/>
              </a:solidFill>
              <a:latin typeface="Calibri" charset="0"/>
            </a:endParaRPr>
          </a:p>
          <a:p>
            <a:pPr algn="ctr" eaLnBrk="1" hangingPunct="1"/>
            <a:endParaRPr lang="en-US" altLang="ko-KR" sz="3000" b="1" dirty="0">
              <a:solidFill>
                <a:schemeClr val="bg1"/>
              </a:solidFill>
              <a:latin typeface="Calibri" charset="0"/>
              <a:ea typeface="굴림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Personalizado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굴림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inHERE</dc:title>
  <dc:subject/>
  <dc:creator/>
  <cp:keywords/>
  <dc:description/>
  <cp:lastModifiedBy/>
  <cp:revision>1</cp:revision>
  <dcterms:created xsi:type="dcterms:W3CDTF">2018-07-26T06:58:56Z</dcterms:created>
  <dcterms:modified xsi:type="dcterms:W3CDTF">2019-05-20T15:30:38Z</dcterms:modified>
  <cp:category/>
</cp:coreProperties>
</file>